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BD46BF-A6F7-4684-AAFE-53E76A135A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566"/>
          <a:stretch/>
        </p:blipFill>
        <p:spPr>
          <a:xfrm>
            <a:off x="-8815" y="64916"/>
            <a:ext cx="686148" cy="786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9723092-90C8-443D-968D-84B22E659E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41974"/>
            <a:ext cx="525061" cy="6196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FE383EA-E9B2-4113-B2D8-A59AE2B27D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6201" y="971241"/>
            <a:ext cx="4733297" cy="5443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A2ABA365-4FE1-4275-9653-A1DBA99A229E}"/>
              </a:ext>
            </a:extLst>
          </p:cNvPr>
          <p:cNvSpPr txBox="1">
            <a:spLocks/>
          </p:cNvSpPr>
          <p:nvPr/>
        </p:nvSpPr>
        <p:spPr>
          <a:xfrm>
            <a:off x="1038117" y="409028"/>
            <a:ext cx="4402557" cy="657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>
                <a:solidFill>
                  <a:srgbClr val="92D050"/>
                </a:solidFill>
              </a:rPr>
              <a:t>Phrase et intonation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48A9477B-EFE2-400C-B0CB-B21AE5B29D49}"/>
              </a:ext>
            </a:extLst>
          </p:cNvPr>
          <p:cNvSpPr txBox="1">
            <a:spLocks/>
          </p:cNvSpPr>
          <p:nvPr/>
        </p:nvSpPr>
        <p:spPr>
          <a:xfrm>
            <a:off x="1070336" y="1067022"/>
            <a:ext cx="10618942" cy="533856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Par groupe, chacun choisit une phrase et la lit en mettant le ton.</a:t>
            </a:r>
          </a:p>
          <a:p>
            <a:endParaRPr lang="fr-FR" dirty="0"/>
          </a:p>
          <a:p>
            <a:r>
              <a:rPr lang="fr-FR" dirty="0"/>
              <a:t>Vos camarades devront identifier le type de phrase grâce à votre intonation : </a:t>
            </a:r>
          </a:p>
          <a:p>
            <a:pPr marL="457200" indent="-457200">
              <a:buFontTx/>
              <a:buChar char="-"/>
            </a:pPr>
            <a:r>
              <a:rPr lang="fr-FR" dirty="0"/>
              <a:t>Déclarative</a:t>
            </a:r>
          </a:p>
          <a:p>
            <a:pPr marL="457200" indent="-457200">
              <a:buFontTx/>
              <a:buChar char="-"/>
            </a:pPr>
            <a:r>
              <a:rPr lang="fr-FR" dirty="0"/>
              <a:t>Interrogative</a:t>
            </a:r>
          </a:p>
          <a:p>
            <a:pPr marL="457200" indent="-457200">
              <a:buFontTx/>
              <a:buChar char="-"/>
            </a:pPr>
            <a:r>
              <a:rPr lang="fr-FR" dirty="0"/>
              <a:t>Impérative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r>
              <a:rPr lang="fr-FR" sz="2300" i="1" dirty="0">
                <a:solidFill>
                  <a:srgbClr val="00B050"/>
                </a:solidFill>
              </a:rPr>
              <a:t>Oral 2 Je mets en voix un texte</a:t>
            </a:r>
          </a:p>
          <a:p>
            <a:r>
              <a:rPr lang="fr-FR" sz="2300" i="1" dirty="0">
                <a:solidFill>
                  <a:srgbClr val="00B050"/>
                </a:solidFill>
              </a:rPr>
              <a:t>G5 Je distingue les 3 types de phrases</a:t>
            </a:r>
          </a:p>
        </p:txBody>
      </p:sp>
      <p:pic>
        <p:nvPicPr>
          <p:cNvPr id="11" name="Image 10" descr="Une image contenant tenant, femme&#10;&#10;Description générée automatiquement">
            <a:extLst>
              <a:ext uri="{FF2B5EF4-FFF2-40B4-BE49-F238E27FC236}">
                <a16:creationId xmlns:a16="http://schemas.microsoft.com/office/drawing/2014/main" id="{110EB663-B9EA-4EDB-A867-2D72130C64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465" y="2735106"/>
            <a:ext cx="2002401" cy="2002401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60CE6D65-E7FA-D1F5-FE11-AA2E4770B46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541974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8DB49123-BD04-45DD-9607-6C5FC929EE20}"/>
              </a:ext>
            </a:extLst>
          </p:cNvPr>
          <p:cNvSpPr txBox="1">
            <a:spLocks/>
          </p:cNvSpPr>
          <p:nvPr/>
        </p:nvSpPr>
        <p:spPr>
          <a:xfrm>
            <a:off x="1726967" y="46883"/>
            <a:ext cx="3984417" cy="92014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/>
              <a:t>Les virelangues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80D13D8F-8B47-47D7-A728-7CCCB4D9C620}"/>
              </a:ext>
            </a:extLst>
          </p:cNvPr>
          <p:cNvSpPr txBox="1">
            <a:spLocks/>
          </p:cNvSpPr>
          <p:nvPr/>
        </p:nvSpPr>
        <p:spPr>
          <a:xfrm>
            <a:off x="967666" y="1207944"/>
            <a:ext cx="4634143" cy="5543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Lire silencieusement les phrases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Par 2, lire à votre camarade l’un des virelangues</a:t>
            </a:r>
          </a:p>
          <a:p>
            <a:endParaRPr lang="fr-FR" sz="2000" dirty="0"/>
          </a:p>
          <a:p>
            <a:endParaRPr lang="fr-FR" sz="51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r>
              <a:rPr lang="fr-FR" sz="2000" i="1" dirty="0">
                <a:solidFill>
                  <a:srgbClr val="00B050"/>
                </a:solidFill>
              </a:rPr>
              <a:t>Oral 3 Je participe à des échanges.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4CE24F1-6183-4DD4-A491-263B0C4DD3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63" t="20207" r="50000" b="16025"/>
          <a:stretch/>
        </p:blipFill>
        <p:spPr>
          <a:xfrm>
            <a:off x="7287221" y="996002"/>
            <a:ext cx="4172467" cy="5136538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B314376B-D5F6-4D2E-6240-68462269898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541974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89</Words>
  <Application>Microsoft Office PowerPoint</Application>
  <PresentationFormat>Grand écran</PresentationFormat>
  <Paragraphs>32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27</cp:revision>
  <dcterms:created xsi:type="dcterms:W3CDTF">2021-07-17T07:25:24Z</dcterms:created>
  <dcterms:modified xsi:type="dcterms:W3CDTF">2022-08-25T12:03:10Z</dcterms:modified>
</cp:coreProperties>
</file>